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87" r:id="rId2"/>
    <p:sldMasterId id="2147483688" r:id="rId3"/>
  </p:sldMasterIdLst>
  <p:handoutMasterIdLst>
    <p:handoutMasterId r:id="rId24"/>
  </p:handoutMasterIdLst>
  <p:sldIdLst>
    <p:sldId id="275" r:id="rId4"/>
    <p:sldId id="276" r:id="rId5"/>
    <p:sldId id="287" r:id="rId6"/>
    <p:sldId id="288" r:id="rId7"/>
    <p:sldId id="285" r:id="rId8"/>
    <p:sldId id="286" r:id="rId9"/>
    <p:sldId id="277" r:id="rId10"/>
    <p:sldId id="278" r:id="rId11"/>
    <p:sldId id="291" r:id="rId12"/>
    <p:sldId id="292" r:id="rId13"/>
    <p:sldId id="289" r:id="rId14"/>
    <p:sldId id="290" r:id="rId15"/>
    <p:sldId id="283" r:id="rId16"/>
    <p:sldId id="284" r:id="rId17"/>
    <p:sldId id="279" r:id="rId18"/>
    <p:sldId id="294" r:id="rId19"/>
    <p:sldId id="293" r:id="rId20"/>
    <p:sldId id="280" r:id="rId21"/>
    <p:sldId id="271" r:id="rId22"/>
    <p:sldId id="272" r:id="rId23"/>
  </p:sldIdLst>
  <p:sldSz cx="9148763" cy="6861175"/>
  <p:notesSz cx="6858000" cy="9144000"/>
  <p:defaultTextStyle>
    <a:defPPr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>
    <p:present/>
    <p:sldAll/>
    <p:penClr>
      <a:srgbClr val="FF0000">
        <a:alpha val="100000"/>
      </a:srgbClr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4"/>
    <p:restoredTop sz="90034"/>
  </p:normalViewPr>
  <p:slideViewPr>
    <p:cSldViewPr>
      <p:cViewPr>
        <p:scale>
          <a:sx n="60" d="100"/>
          <a:sy n="60" d="100"/>
        </p:scale>
        <p:origin x="-3024" y="-1284"/>
      </p:cViewPr>
      <p:guideLst>
        <p:guide orient="horz" pos="2156"/>
        <p:guide orient="horz" pos="2674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27" cy="7202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/>
            <a:fld id="{8101FA86-8D90-44CB-859B-1916FF84CB11}" type="datetimeFigureOut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4" name="フッタ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/>
            <a:fld id="{F450E784-2449-4FFD-AA69-3F5CFAA75BCB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0729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スライド" type="title" preserve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10" y="2131397"/>
            <a:ext cx="7775914" cy="1470695"/>
          </a:xfrm>
        </p:spPr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220" y="3887973"/>
            <a:ext cx="6403694" cy="17533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マスターサブタイトルスタイルの編集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40A130E-E3B8-4EBE-931F-81B26B8448AA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区切り" type="objOnly" preserve="1">
  <p:cSld name="区切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1397"/>
            <a:ext cx="9148135" cy="147069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A348888-F454-4AD2-BA62-3AF29D9807C0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4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 type="clipArtAndTx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11435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8" name="テキスト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2144077" y="2215573"/>
            <a:ext cx="4859963" cy="321615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/>
              <a:t>第1レベル目次</a:t>
            </a:r>
          </a:p>
          <a:p>
            <a:pPr lvl="0"/>
            <a:r>
              <a:rPr lang="ko-KR" altLang="en-US"/>
              <a:t>第2レベル目次</a:t>
            </a:r>
          </a:p>
          <a:p>
            <a:pPr lvl="0"/>
            <a:r>
              <a:rPr lang="ko-KR" altLang="en-US"/>
              <a:t>第3レベル目次</a:t>
            </a:r>
          </a:p>
          <a:p>
            <a:pPr lvl="0"/>
            <a:r>
              <a:rPr lang="ko-KR" altLang="en-US"/>
              <a:t>第4レベル目次</a:t>
            </a:r>
          </a:p>
          <a:p>
            <a:pPr lvl="0"/>
            <a:r>
              <a:rPr lang="ko-KR" altLang="en-US"/>
              <a:t>第5レベル目次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6FEC12-A4C9-4837-AF94-AD867782C04C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/本文" type="vertTitleAndTx" preserve="1">
  <p:cSld name="縦書きタイトル/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2397" y="274763"/>
            <a:ext cx="2058330" cy="5854194"/>
          </a:xfrm>
        </p:spPr>
        <p:txBody>
          <a:bodyPr vert="eaVert"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縦書きテキスト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406" y="274763"/>
            <a:ext cx="6022522" cy="5854194"/>
          </a:xfrm>
        </p:spPr>
        <p:txBody>
          <a:bodyPr vert="eaVert"/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7F84A3-4F29-4053-ACFD-1BAF2D3F140C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スライド" type="title" preserve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10" y="2131397"/>
            <a:ext cx="7775914" cy="1470695"/>
          </a:xfrm>
        </p:spPr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220" y="3887973"/>
            <a:ext cx="6403694" cy="17533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マスターサブタイトルスタイルの編集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40A130E-E3B8-4EBE-931F-81B26B8448AA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内容" type="obj" preserve="1">
  <p:cSld name="タイトル/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953836A-82A3-4C8B-9D31-CD724F3673ED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なし" type="blank" preserve="1">
  <p:cSld name="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D2EBAF6-36D0-4DD8-B695-D4C1B37E35D6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3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39" y="4408910"/>
            <a:ext cx="7775914" cy="1362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722639" y="2908039"/>
            <a:ext cx="7775914" cy="150087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0728D28-603B-4EFC-80F8-17E5E9107035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2つの内容" type="twoObj" preserve="1">
  <p:cSld name="タイトル/2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sz="half" idx="1"/>
          </p:nvPr>
        </p:nvSpPr>
        <p:spPr>
          <a:xfrm>
            <a:off x="457406" y="1600930"/>
            <a:ext cx="4040426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内容プレースホルダー 3"/>
          <p:cNvSpPr>
            <a:spLocks noGrp="1"/>
          </p:cNvSpPr>
          <p:nvPr>
            <p:ph sz="half" idx="2"/>
          </p:nvPr>
        </p:nvSpPr>
        <p:spPr>
          <a:xfrm>
            <a:off x="4650301" y="1600930"/>
            <a:ext cx="4040426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27A1F4E-0809-4239-8034-C38E431DAF92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E0DA496-7307-4E8B-88DE-CB97B48BAB6F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4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表" type="tbl" preserve="1">
  <p:cSld name="タイトル/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表プレースホルダー 2"/>
          <p:cNvSpPr>
            <a:spLocks noGrp="1" noTextEdit="1"/>
          </p:cNvSpPr>
          <p:nvPr>
            <p:ph type="tbl" sz="quarter" idx="13"/>
          </p:nvPr>
        </p:nvSpPr>
        <p:spPr>
          <a:xfrm>
            <a:off x="456234" y="1643812"/>
            <a:ext cx="8233321" cy="45272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表を追加するには、アイコンをクリックしてください。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8721E90-850C-410B-8B89-8394F580CFDA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内容" type="obj" preserve="1">
  <p:cSld name="タイトル/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953836A-82A3-4C8B-9D31-CD724F3673ED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4つの内容" type="fourObj" preserve="1">
  <p:cSld name="タイトル/4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sz="quarter" idx="1"/>
          </p:nvPr>
        </p:nvSpPr>
        <p:spPr>
          <a:xfrm>
            <a:off x="457406" y="1600930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内容プレースホルダー 3"/>
          <p:cNvSpPr>
            <a:spLocks noGrp="1"/>
          </p:cNvSpPr>
          <p:nvPr>
            <p:ph sz="quarter" idx="2"/>
          </p:nvPr>
        </p:nvSpPr>
        <p:spPr>
          <a:xfrm>
            <a:off x="4650301" y="1600930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5" name="内容プレースホルダー 4"/>
          <p:cNvSpPr>
            <a:spLocks noGrp="1"/>
          </p:cNvSpPr>
          <p:nvPr>
            <p:ph sz="quarter" idx="3"/>
          </p:nvPr>
        </p:nvSpPr>
        <p:spPr>
          <a:xfrm>
            <a:off x="456234" y="3986037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6" name="内容プレースホルダー 5"/>
          <p:cNvSpPr>
            <a:spLocks noGrp="1"/>
          </p:cNvSpPr>
          <p:nvPr>
            <p:ph sz="quarter" idx="4"/>
          </p:nvPr>
        </p:nvSpPr>
        <p:spPr>
          <a:xfrm>
            <a:off x="4649129" y="3986037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ACE7E28-9336-4363-8674-B91477D8F243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8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177777" y="1563"/>
            <a:ext cx="762316" cy="366892"/>
          </a:xfr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b">
            <a:noAutofit/>
          </a:bodyPr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画像/説明" type="picTx" preserve="1">
  <p:cSld name="画像/説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3098" y="4802790"/>
            <a:ext cx="5488880" cy="566996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画像プレースホルダー 2"/>
          <p:cNvSpPr>
            <a:spLocks noGrp="1" noTextEdit="1"/>
          </p:cNvSpPr>
          <p:nvPr>
            <p:ph type="pic" idx="1"/>
          </p:nvPr>
        </p:nvSpPr>
        <p:spPr>
          <a:xfrm>
            <a:off x="1793098" y="613054"/>
            <a:ext cx="5488880" cy="4116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画像を追加するには、アイコンをクリックしてください。</a:t>
            </a:r>
          </a:p>
        </p:txBody>
      </p:sp>
      <p:sp>
        <p:nvSpPr>
          <p:cNvPr id="4" name="テキスト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3098" y="5369786"/>
            <a:ext cx="5488880" cy="8052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ACE7E28-9336-4363-8674-B91477D8F243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区切り" type="objOnly" preserve="1">
  <p:cSld name="区切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1397"/>
            <a:ext cx="9148135" cy="147069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A348888-F454-4AD2-BA62-3AF29D9807C0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4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 type="clipArtAndTx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114352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8" name="テキスト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2144077" y="2215573"/>
            <a:ext cx="4859963" cy="321615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/>
              <a:t>第1レベル目次</a:t>
            </a:r>
          </a:p>
          <a:p>
            <a:pPr lvl="0"/>
            <a:r>
              <a:rPr lang="ko-KR" altLang="en-US"/>
              <a:t>第2レベル目次</a:t>
            </a:r>
          </a:p>
          <a:p>
            <a:pPr lvl="0"/>
            <a:r>
              <a:rPr lang="ko-KR" altLang="en-US"/>
              <a:t>第3レベル目次</a:t>
            </a:r>
          </a:p>
          <a:p>
            <a:pPr lvl="0"/>
            <a:r>
              <a:rPr lang="ko-KR" altLang="en-US"/>
              <a:t>第4レベル目次</a:t>
            </a:r>
          </a:p>
          <a:p>
            <a:pPr lvl="0"/>
            <a:r>
              <a:rPr lang="ko-KR" altLang="en-US"/>
              <a:t>第5レベル目次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6FEC12-A4C9-4837-AF94-AD867782C04C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/本文" type="vertTitleAndTx" preserve="1">
  <p:cSld name="縦書きタイトル/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2397" y="274763"/>
            <a:ext cx="2058330" cy="5854194"/>
          </a:xfrm>
        </p:spPr>
        <p:txBody>
          <a:bodyPr vert="eaVert"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縦書きテキスト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406" y="274763"/>
            <a:ext cx="6022522" cy="5854194"/>
          </a:xfrm>
        </p:spPr>
        <p:txBody>
          <a:bodyPr vert="eaVert"/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7F84A3-4F29-4053-ACFD-1BAF2D3F140C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57" y="2131413"/>
            <a:ext cx="7776449" cy="147070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15" y="3887999"/>
            <a:ext cx="6404134" cy="1753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4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1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0017125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197454050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89" y="4408942"/>
            <a:ext cx="7776449" cy="13627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89" y="2908060"/>
            <a:ext cx="7776449" cy="15008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3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6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20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3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6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4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13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6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0728D28-603B-4EFC-80F8-17E5E9107035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0480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438" y="1600942"/>
            <a:ext cx="4042292" cy="4531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2212" y="1600942"/>
            <a:ext cx="4043880" cy="4531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949572186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38" y="274765"/>
            <a:ext cx="8233887" cy="114352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438" y="1535824"/>
            <a:ext cx="4042292" cy="640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337" indent="0">
              <a:buNone/>
              <a:defRPr sz="2000" b="1"/>
            </a:lvl2pPr>
            <a:lvl3pPr marL="914675" indent="0">
              <a:buNone/>
              <a:defRPr sz="1800" b="1"/>
            </a:lvl3pPr>
            <a:lvl4pPr marL="1372012" indent="0">
              <a:buNone/>
              <a:defRPr sz="1600" b="1"/>
            </a:lvl4pPr>
            <a:lvl5pPr marL="1829348" indent="0">
              <a:buNone/>
              <a:defRPr sz="1600" b="1"/>
            </a:lvl5pPr>
            <a:lvl6pPr marL="2286685" indent="0">
              <a:buNone/>
              <a:defRPr sz="1600" b="1"/>
            </a:lvl6pPr>
            <a:lvl7pPr marL="2744022" indent="0">
              <a:buNone/>
              <a:defRPr sz="1600" b="1"/>
            </a:lvl7pPr>
            <a:lvl8pPr marL="3201359" indent="0">
              <a:buNone/>
              <a:defRPr sz="1600" b="1"/>
            </a:lvl8pPr>
            <a:lvl9pPr marL="365869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438" y="2175882"/>
            <a:ext cx="4042292" cy="39531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7445" y="1535824"/>
            <a:ext cx="4043880" cy="640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337" indent="0">
              <a:buNone/>
              <a:defRPr sz="2000" b="1"/>
            </a:lvl2pPr>
            <a:lvl3pPr marL="914675" indent="0">
              <a:buNone/>
              <a:defRPr sz="1800" b="1"/>
            </a:lvl3pPr>
            <a:lvl4pPr marL="1372012" indent="0">
              <a:buNone/>
              <a:defRPr sz="1600" b="1"/>
            </a:lvl4pPr>
            <a:lvl5pPr marL="1829348" indent="0">
              <a:buNone/>
              <a:defRPr sz="1600" b="1"/>
            </a:lvl5pPr>
            <a:lvl6pPr marL="2286685" indent="0">
              <a:buNone/>
              <a:defRPr sz="1600" b="1"/>
            </a:lvl6pPr>
            <a:lvl7pPr marL="2744022" indent="0">
              <a:buNone/>
              <a:defRPr sz="1600" b="1"/>
            </a:lvl7pPr>
            <a:lvl8pPr marL="3201359" indent="0">
              <a:buNone/>
              <a:defRPr sz="1600" b="1"/>
            </a:lvl8pPr>
            <a:lvl9pPr marL="365869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7445" y="2175882"/>
            <a:ext cx="4043880" cy="39531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954814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なし" type="blank" preserve="1">
  <p:cSld name="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D2EBAF6-36D0-4DD8-B695-D4C1B37E35D6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3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E0DA496-7307-4E8B-88DE-CB97B48BAB6F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 lvl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448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656923240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40" y="273176"/>
            <a:ext cx="3009880" cy="11625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6912" y="273178"/>
            <a:ext cx="5114413" cy="58558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440" y="1435766"/>
            <a:ext cx="3009880" cy="4693235"/>
          </a:xfrm>
        </p:spPr>
        <p:txBody>
          <a:bodyPr/>
          <a:lstStyle>
            <a:lvl1pPr marL="0" indent="0">
              <a:buNone/>
              <a:defRPr sz="1400"/>
            </a:lvl1pPr>
            <a:lvl2pPr marL="457337" indent="0">
              <a:buNone/>
              <a:defRPr sz="1200"/>
            </a:lvl2pPr>
            <a:lvl3pPr marL="914675" indent="0">
              <a:buNone/>
              <a:defRPr sz="1000"/>
            </a:lvl3pPr>
            <a:lvl4pPr marL="1372012" indent="0">
              <a:buNone/>
              <a:defRPr sz="900"/>
            </a:lvl4pPr>
            <a:lvl5pPr marL="1829348" indent="0">
              <a:buNone/>
              <a:defRPr sz="900"/>
            </a:lvl5pPr>
            <a:lvl6pPr marL="2286685" indent="0">
              <a:buNone/>
              <a:defRPr sz="900"/>
            </a:lvl6pPr>
            <a:lvl7pPr marL="2744022" indent="0">
              <a:buNone/>
              <a:defRPr sz="900"/>
            </a:lvl7pPr>
            <a:lvl8pPr marL="3201359" indent="0">
              <a:buNone/>
              <a:defRPr sz="900"/>
            </a:lvl8pPr>
            <a:lvl9pPr marL="365869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52821394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3221" y="4802823"/>
            <a:ext cx="5489258" cy="567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3221" y="613060"/>
            <a:ext cx="5489258" cy="4116705"/>
          </a:xfrm>
        </p:spPr>
        <p:txBody>
          <a:bodyPr/>
          <a:lstStyle>
            <a:lvl1pPr marL="0" indent="0">
              <a:buNone/>
              <a:defRPr sz="3200"/>
            </a:lvl1pPr>
            <a:lvl2pPr marL="457337" indent="0">
              <a:buNone/>
              <a:defRPr sz="2800"/>
            </a:lvl2pPr>
            <a:lvl3pPr marL="914675" indent="0">
              <a:buNone/>
              <a:defRPr sz="2400"/>
            </a:lvl3pPr>
            <a:lvl4pPr marL="1372012" indent="0">
              <a:buNone/>
              <a:defRPr sz="2000"/>
            </a:lvl4pPr>
            <a:lvl5pPr marL="1829348" indent="0">
              <a:buNone/>
              <a:defRPr sz="2000"/>
            </a:lvl5pPr>
            <a:lvl6pPr marL="2286685" indent="0">
              <a:buNone/>
              <a:defRPr sz="2000"/>
            </a:lvl6pPr>
            <a:lvl7pPr marL="2744022" indent="0">
              <a:buNone/>
              <a:defRPr sz="2000"/>
            </a:lvl7pPr>
            <a:lvl8pPr marL="3201359" indent="0">
              <a:buNone/>
              <a:defRPr sz="2000"/>
            </a:lvl8pPr>
            <a:lvl9pPr marL="365869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3221" y="5369824"/>
            <a:ext cx="5489258" cy="805235"/>
          </a:xfrm>
        </p:spPr>
        <p:txBody>
          <a:bodyPr/>
          <a:lstStyle>
            <a:lvl1pPr marL="0" indent="0">
              <a:buNone/>
              <a:defRPr sz="1400"/>
            </a:lvl1pPr>
            <a:lvl2pPr marL="457337" indent="0">
              <a:buNone/>
              <a:defRPr sz="1200"/>
            </a:lvl2pPr>
            <a:lvl3pPr marL="914675" indent="0">
              <a:buNone/>
              <a:defRPr sz="1000"/>
            </a:lvl3pPr>
            <a:lvl4pPr marL="1372012" indent="0">
              <a:buNone/>
              <a:defRPr sz="900"/>
            </a:lvl4pPr>
            <a:lvl5pPr marL="1829348" indent="0">
              <a:buNone/>
              <a:defRPr sz="900"/>
            </a:lvl5pPr>
            <a:lvl6pPr marL="2286685" indent="0">
              <a:buNone/>
              <a:defRPr sz="900"/>
            </a:lvl6pPr>
            <a:lvl7pPr marL="2744022" indent="0">
              <a:buNone/>
              <a:defRPr sz="900"/>
            </a:lvl7pPr>
            <a:lvl8pPr marL="3201359" indent="0">
              <a:buNone/>
              <a:defRPr sz="900"/>
            </a:lvl8pPr>
            <a:lvl9pPr marL="365869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70776105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216316190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7618" y="274766"/>
            <a:ext cx="2058472" cy="585741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440" y="274766"/>
            <a:ext cx="6027701" cy="585741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494364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39" y="4408910"/>
            <a:ext cx="7775914" cy="1362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722639" y="2908039"/>
            <a:ext cx="7775914" cy="150087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0728D28-603B-4EFC-80F8-17E5E9107035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2つの内容" type="twoObj" preserve="1">
  <p:cSld name="タイトル/2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sz="half" idx="1"/>
          </p:nvPr>
        </p:nvSpPr>
        <p:spPr>
          <a:xfrm>
            <a:off x="457406" y="1600930"/>
            <a:ext cx="4040426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内容プレースホルダー 3"/>
          <p:cNvSpPr>
            <a:spLocks noGrp="1"/>
          </p:cNvSpPr>
          <p:nvPr>
            <p:ph sz="half" idx="2"/>
          </p:nvPr>
        </p:nvSpPr>
        <p:spPr>
          <a:xfrm>
            <a:off x="4650301" y="1600930"/>
            <a:ext cx="4040426" cy="45280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27A1F4E-0809-4239-8034-C38E431DAF92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E0DA496-7307-4E8B-88DE-CB97B48BAB6F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4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表" type="tbl" preserve="1">
  <p:cSld name="タイトル/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表プレースホルダー 2"/>
          <p:cNvSpPr>
            <a:spLocks noGrp="1" noTextEdit="1"/>
          </p:cNvSpPr>
          <p:nvPr>
            <p:ph type="tbl" sz="quarter" idx="13"/>
          </p:nvPr>
        </p:nvSpPr>
        <p:spPr>
          <a:xfrm>
            <a:off x="456234" y="1643812"/>
            <a:ext cx="8233321" cy="45272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表を追加するには、アイコンをクリックしてください。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8721E90-850C-410B-8B89-8394F580CFDA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/4つの内容" type="fourObj" preserve="1">
  <p:cSld name="タイトル/4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内容プレースホルダー 2"/>
          <p:cNvSpPr>
            <a:spLocks noGrp="1"/>
          </p:cNvSpPr>
          <p:nvPr>
            <p:ph sz="quarter" idx="1"/>
          </p:nvPr>
        </p:nvSpPr>
        <p:spPr>
          <a:xfrm>
            <a:off x="457406" y="1600930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内容プレースホルダー 3"/>
          <p:cNvSpPr>
            <a:spLocks noGrp="1"/>
          </p:cNvSpPr>
          <p:nvPr>
            <p:ph sz="quarter" idx="2"/>
          </p:nvPr>
        </p:nvSpPr>
        <p:spPr>
          <a:xfrm>
            <a:off x="4650301" y="1600930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5" name="内容プレースホルダー 4"/>
          <p:cNvSpPr>
            <a:spLocks noGrp="1"/>
          </p:cNvSpPr>
          <p:nvPr>
            <p:ph sz="quarter" idx="3"/>
          </p:nvPr>
        </p:nvSpPr>
        <p:spPr>
          <a:xfrm>
            <a:off x="456234" y="3986037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6" name="内容プレースホルダー 5"/>
          <p:cNvSpPr>
            <a:spLocks noGrp="1"/>
          </p:cNvSpPr>
          <p:nvPr>
            <p:ph sz="quarter" idx="4"/>
          </p:nvPr>
        </p:nvSpPr>
        <p:spPr>
          <a:xfrm>
            <a:off x="4649129" y="3986037"/>
            <a:ext cx="4040426" cy="21970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ACE7E28-9336-4363-8674-B91477D8F243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8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177777" y="1563"/>
            <a:ext cx="762316" cy="366892"/>
          </a:xfr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b">
            <a:noAutofit/>
          </a:bodyPr>
          <a:lstStyle/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画像/説明" type="picTx" preserve="1">
  <p:cSld name="画像/説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3098" y="4802790"/>
            <a:ext cx="5488880" cy="566996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画像プレースホルダー 2"/>
          <p:cNvSpPr>
            <a:spLocks noGrp="1" noTextEdit="1"/>
          </p:cNvSpPr>
          <p:nvPr>
            <p:ph type="pic" idx="1"/>
          </p:nvPr>
        </p:nvSpPr>
        <p:spPr>
          <a:xfrm>
            <a:off x="1793098" y="613054"/>
            <a:ext cx="5488880" cy="4116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画像を追加するには、アイコンをクリックしてください。</a:t>
            </a:r>
          </a:p>
        </p:txBody>
      </p:sp>
      <p:sp>
        <p:nvSpPr>
          <p:cNvPr id="4" name="テキスト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3098" y="5369786"/>
            <a:ext cx="5488880" cy="8052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マスターテキストスタイルの編集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ACE7E28-9336-4363-8674-B91477D8F243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2_JUST Slide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プレースホルダー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114352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457406" y="1600930"/>
            <a:ext cx="8233321" cy="452802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406" y="6359250"/>
            <a:ext cx="2134564" cy="36529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D422D86A-5F52-4165-8473-F1B836277586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5612" y="6359250"/>
            <a:ext cx="2896909" cy="36529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177777" y="1563"/>
            <a:ext cx="762316" cy="366892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b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</a:p>
        </p:txBody>
      </p:sp>
      <p:sp>
        <p:nvSpPr>
          <p:cNvPr id="15" name="四角形 1"/>
          <p:cNvSpPr/>
          <p:nvPr/>
        </p:nvSpPr>
        <p:spPr>
          <a:xfrm>
            <a:off x="0" y="366892"/>
            <a:ext cx="9148135" cy="84143"/>
          </a:xfrm>
          <a:prstGeom prst="rect">
            <a:avLst/>
          </a:prstGeom>
          <a:solidFill>
            <a:schemeClr val="accent2">
              <a:alpha val="49800"/>
            </a:scheme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6" name="四角形 2"/>
          <p:cNvSpPr/>
          <p:nvPr/>
        </p:nvSpPr>
        <p:spPr>
          <a:xfrm>
            <a:off x="0" y="0"/>
            <a:ext cx="9148135" cy="31128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7" name="四角形 3"/>
          <p:cNvSpPr/>
          <p:nvPr/>
        </p:nvSpPr>
        <p:spPr>
          <a:xfrm>
            <a:off x="0" y="308098"/>
            <a:ext cx="9148135" cy="92127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8" name="四角形 4"/>
          <p:cNvSpPr/>
          <p:nvPr/>
        </p:nvSpPr>
        <p:spPr>
          <a:xfrm rot="21600000" flipV="1">
            <a:off x="5412655" y="360527"/>
            <a:ext cx="3735480" cy="90508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9" name="四角形 5"/>
          <p:cNvSpPr/>
          <p:nvPr/>
        </p:nvSpPr>
        <p:spPr>
          <a:xfrm rot="21600000" flipV="1">
            <a:off x="5412655" y="439924"/>
            <a:ext cx="3735480" cy="181073"/>
          </a:xfrm>
          <a:prstGeom prst="rect">
            <a:avLst/>
          </a:prstGeom>
          <a:solidFill>
            <a:schemeClr val="accent2">
              <a:alpha val="49800"/>
            </a:scheme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 useBgFill="1">
        <p:nvSpPr>
          <p:cNvPr id="7" name="丸め四角形1 6"/>
          <p:cNvSpPr/>
          <p:nvPr/>
        </p:nvSpPr>
        <p:spPr>
          <a:xfrm>
            <a:off x="5409472" y="497099"/>
            <a:ext cx="3065291" cy="28587"/>
          </a:xfrm>
          <a:prstGeom prst="roundRect">
            <a:avLst>
              <a:gd name="adj" fmla="val 16667"/>
            </a:avLst>
          </a:prstGeom>
          <a:ln w="25400" cap="flat" cmpd="sng" algn="ctr">
            <a:noFill/>
            <a:prstDash val="solid"/>
            <a:round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/>
          </a:p>
        </p:txBody>
      </p:sp>
      <p:sp useBgFill="1">
        <p:nvSpPr>
          <p:cNvPr id="8" name="丸め四角形1 7"/>
          <p:cNvSpPr/>
          <p:nvPr/>
        </p:nvSpPr>
        <p:spPr>
          <a:xfrm>
            <a:off x="7377269" y="589227"/>
            <a:ext cx="1600959" cy="36516"/>
          </a:xfrm>
          <a:prstGeom prst="roundRect">
            <a:avLst>
              <a:gd name="adj" fmla="val 16667"/>
            </a:avLst>
          </a:prstGeom>
          <a:ln w="25400" cap="flat" cmpd="sng" algn="ctr">
            <a:noFill/>
            <a:prstDash val="solid"/>
            <a:round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9" name="四角形 8"/>
          <p:cNvSpPr/>
          <p:nvPr/>
        </p:nvSpPr>
        <p:spPr>
          <a:xfrm>
            <a:off x="9089396" y="-1507"/>
            <a:ext cx="57175" cy="620886"/>
          </a:xfrm>
          <a:prstGeom prst="rect">
            <a:avLst/>
          </a:prstGeom>
          <a:solidFill>
            <a:srgbClr val="FFFFFF">
              <a:alpha val="651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0" name="四角形 9"/>
          <p:cNvSpPr/>
          <p:nvPr/>
        </p:nvSpPr>
        <p:spPr>
          <a:xfrm>
            <a:off x="9048079" y="-1507"/>
            <a:ext cx="28587" cy="620886"/>
          </a:xfrm>
          <a:prstGeom prst="rect">
            <a:avLst/>
          </a:prstGeom>
          <a:solidFill>
            <a:srgbClr val="FFFFFF">
              <a:alpha val="651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1" name="四角形 10"/>
          <p:cNvSpPr/>
          <p:nvPr/>
        </p:nvSpPr>
        <p:spPr>
          <a:xfrm>
            <a:off x="9029039" y="-1507"/>
            <a:ext cx="9547" cy="620886"/>
          </a:xfrm>
          <a:prstGeom prst="rect">
            <a:avLst/>
          </a:prstGeom>
          <a:solidFill>
            <a:srgbClr val="FFFFFF">
              <a:alpha val="6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2" name="四角形 11"/>
          <p:cNvSpPr/>
          <p:nvPr/>
        </p:nvSpPr>
        <p:spPr>
          <a:xfrm>
            <a:off x="8979792" y="-1507"/>
            <a:ext cx="27024" cy="620886"/>
          </a:xfrm>
          <a:prstGeom prst="rect">
            <a:avLst/>
          </a:prstGeom>
          <a:solidFill>
            <a:srgbClr val="FFFFFF">
              <a:alpha val="4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3" name="四角形 12"/>
          <p:cNvSpPr/>
          <p:nvPr/>
        </p:nvSpPr>
        <p:spPr>
          <a:xfrm>
            <a:off x="8919434" y="0"/>
            <a:ext cx="55611" cy="586045"/>
          </a:xfrm>
          <a:prstGeom prst="rect">
            <a:avLst/>
          </a:prstGeom>
          <a:solidFill>
            <a:srgbClr val="FFFFFF">
              <a:alpha val="2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4" name="四角形 13"/>
          <p:cNvSpPr/>
          <p:nvPr/>
        </p:nvSpPr>
        <p:spPr>
          <a:xfrm>
            <a:off x="8878172" y="0"/>
            <a:ext cx="7928" cy="586045"/>
          </a:xfrm>
          <a:prstGeom prst="rect">
            <a:avLst/>
          </a:prstGeom>
          <a:solidFill>
            <a:srgbClr val="FFFFFF">
              <a:alpha val="298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>
          <a:solidFill>
            <a:schemeClr val="tx2"/>
          </a:solidFill>
        </a:defRPr>
      </a:lvl2pPr>
      <a:lvl3pPr eaLnBrk="1" latinLnBrk="0" hangingPunct="1">
        <a:defRPr>
          <a:solidFill>
            <a:schemeClr val="tx2"/>
          </a:solidFill>
        </a:defRPr>
      </a:lvl3pPr>
      <a:lvl4pPr eaLnBrk="1" latinLnBrk="0" hangingPunct="1">
        <a:defRPr>
          <a:solidFill>
            <a:schemeClr val="tx2"/>
          </a:solidFill>
        </a:defRPr>
      </a:lvl4pPr>
      <a:lvl5pPr eaLnBrk="1" latinLnBrk="0" hangingPunct="1">
        <a:defRPr>
          <a:solidFill>
            <a:schemeClr val="tx2"/>
          </a:solidFill>
        </a:defRPr>
      </a:lvl5pPr>
      <a:lvl6pPr eaLnBrk="1" latinLnBrk="0" hangingPunct="1">
        <a:defRPr>
          <a:solidFill>
            <a:schemeClr val="tx2"/>
          </a:solidFill>
        </a:defRPr>
      </a:lvl6pPr>
      <a:lvl7pPr eaLnBrk="1" latinLnBrk="0" hangingPunct="1">
        <a:defRPr>
          <a:solidFill>
            <a:schemeClr val="tx2"/>
          </a:solidFill>
        </a:defRPr>
      </a:lvl7pPr>
      <a:lvl8pPr eaLnBrk="1" latinLnBrk="0" hangingPunct="1">
        <a:defRPr>
          <a:solidFill>
            <a:schemeClr val="tx2"/>
          </a:solidFill>
        </a:defRPr>
      </a:lvl8pPr>
      <a:lvl9pPr eaLnBrk="1" latinLnBrk="0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3_JUST Slide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プレースホルダー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114352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マスタータイトルスタイルの編集</a:t>
            </a:r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457406" y="1600930"/>
            <a:ext cx="8233321" cy="452802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マスターテキストスタイルの編集</a:t>
            </a:r>
          </a:p>
          <a:p>
            <a:pPr lvl="1"/>
            <a:r>
              <a:rPr lang="ko-KR" altLang="en-US"/>
              <a:t>第2レベル</a:t>
            </a:r>
          </a:p>
          <a:p>
            <a:pPr lvl="2"/>
            <a:r>
              <a:rPr lang="ko-KR" altLang="en-US"/>
              <a:t>第3レベル</a:t>
            </a:r>
          </a:p>
          <a:p>
            <a:pPr lvl="3"/>
            <a:r>
              <a:rPr lang="ko-KR" altLang="en-US"/>
              <a:t>第4レベル</a:t>
            </a:r>
          </a:p>
          <a:p>
            <a:pPr lvl="4"/>
            <a:r>
              <a:rPr lang="ko-KR" altLang="en-US"/>
              <a:t>第5レベル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406" y="6359250"/>
            <a:ext cx="2134564" cy="36529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D422D86A-5F52-4165-8473-F1B836277586}" type="datetime1">
              <a:rPr lang="ko-KR" altLang="en-US"/>
              <a:pPr lvl="0"/>
              <a:t>2015-01-19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5612" y="6359250"/>
            <a:ext cx="2896909" cy="365291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177777" y="1563"/>
            <a:ext cx="762316" cy="366892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89994" tIns="46783" rIns="89994" bIns="46783" anchor="b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</a:p>
        </p:txBody>
      </p:sp>
      <p:sp>
        <p:nvSpPr>
          <p:cNvPr id="15" name="四角形 1"/>
          <p:cNvSpPr/>
          <p:nvPr/>
        </p:nvSpPr>
        <p:spPr>
          <a:xfrm>
            <a:off x="0" y="366892"/>
            <a:ext cx="9148135" cy="84143"/>
          </a:xfrm>
          <a:prstGeom prst="rect">
            <a:avLst/>
          </a:prstGeom>
          <a:solidFill>
            <a:schemeClr val="accent2">
              <a:alpha val="49800"/>
            </a:scheme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6" name="四角形 2"/>
          <p:cNvSpPr/>
          <p:nvPr/>
        </p:nvSpPr>
        <p:spPr>
          <a:xfrm>
            <a:off x="0" y="0"/>
            <a:ext cx="9148135" cy="31128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7" name="四角形 3"/>
          <p:cNvSpPr/>
          <p:nvPr/>
        </p:nvSpPr>
        <p:spPr>
          <a:xfrm>
            <a:off x="0" y="308098"/>
            <a:ext cx="9148135" cy="92127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8" name="四角形 4"/>
          <p:cNvSpPr/>
          <p:nvPr/>
        </p:nvSpPr>
        <p:spPr>
          <a:xfrm rot="21600000" flipV="1">
            <a:off x="5412655" y="360527"/>
            <a:ext cx="3735480" cy="90508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9" name="四角形 5"/>
          <p:cNvSpPr/>
          <p:nvPr/>
        </p:nvSpPr>
        <p:spPr>
          <a:xfrm rot="21600000" flipV="1">
            <a:off x="5412655" y="439924"/>
            <a:ext cx="3735480" cy="181073"/>
          </a:xfrm>
          <a:prstGeom prst="rect">
            <a:avLst/>
          </a:prstGeom>
          <a:solidFill>
            <a:schemeClr val="accent2">
              <a:alpha val="49800"/>
            </a:scheme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 useBgFill="1">
        <p:nvSpPr>
          <p:cNvPr id="7" name="丸め四角形1 6"/>
          <p:cNvSpPr/>
          <p:nvPr/>
        </p:nvSpPr>
        <p:spPr>
          <a:xfrm>
            <a:off x="5409472" y="497099"/>
            <a:ext cx="3065291" cy="28587"/>
          </a:xfrm>
          <a:prstGeom prst="roundRect">
            <a:avLst>
              <a:gd name="adj" fmla="val 16667"/>
            </a:avLst>
          </a:prstGeom>
          <a:ln w="25400" cap="flat" cmpd="sng" algn="ctr">
            <a:noFill/>
            <a:prstDash val="solid"/>
            <a:round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/>
          </a:p>
        </p:txBody>
      </p:sp>
      <p:sp useBgFill="1">
        <p:nvSpPr>
          <p:cNvPr id="8" name="丸め四角形1 7"/>
          <p:cNvSpPr/>
          <p:nvPr/>
        </p:nvSpPr>
        <p:spPr>
          <a:xfrm>
            <a:off x="7377269" y="589227"/>
            <a:ext cx="1600959" cy="36516"/>
          </a:xfrm>
          <a:prstGeom prst="roundRect">
            <a:avLst>
              <a:gd name="adj" fmla="val 16667"/>
            </a:avLst>
          </a:prstGeom>
          <a:ln w="25400" cap="flat" cmpd="sng" algn="ctr">
            <a:noFill/>
            <a:prstDash val="solid"/>
            <a:round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9" name="四角形 8"/>
          <p:cNvSpPr/>
          <p:nvPr/>
        </p:nvSpPr>
        <p:spPr>
          <a:xfrm>
            <a:off x="9089396" y="-1507"/>
            <a:ext cx="57175" cy="620886"/>
          </a:xfrm>
          <a:prstGeom prst="rect">
            <a:avLst/>
          </a:prstGeom>
          <a:solidFill>
            <a:srgbClr val="FFFFFF">
              <a:alpha val="651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0" name="四角形 9"/>
          <p:cNvSpPr/>
          <p:nvPr/>
        </p:nvSpPr>
        <p:spPr>
          <a:xfrm>
            <a:off x="9048079" y="-1507"/>
            <a:ext cx="28587" cy="620886"/>
          </a:xfrm>
          <a:prstGeom prst="rect">
            <a:avLst/>
          </a:prstGeom>
          <a:solidFill>
            <a:srgbClr val="FFFFFF">
              <a:alpha val="651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1" name="四角形 10"/>
          <p:cNvSpPr/>
          <p:nvPr/>
        </p:nvSpPr>
        <p:spPr>
          <a:xfrm>
            <a:off x="9029039" y="-1507"/>
            <a:ext cx="9547" cy="620886"/>
          </a:xfrm>
          <a:prstGeom prst="rect">
            <a:avLst/>
          </a:prstGeom>
          <a:solidFill>
            <a:srgbClr val="FFFFFF">
              <a:alpha val="6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2" name="四角形 11"/>
          <p:cNvSpPr/>
          <p:nvPr/>
        </p:nvSpPr>
        <p:spPr>
          <a:xfrm>
            <a:off x="8979792" y="-1507"/>
            <a:ext cx="27024" cy="620886"/>
          </a:xfrm>
          <a:prstGeom prst="rect">
            <a:avLst/>
          </a:prstGeom>
          <a:solidFill>
            <a:srgbClr val="FFFFFF">
              <a:alpha val="4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3" name="四角形 12"/>
          <p:cNvSpPr/>
          <p:nvPr/>
        </p:nvSpPr>
        <p:spPr>
          <a:xfrm>
            <a:off x="8919434" y="0"/>
            <a:ext cx="55611" cy="586045"/>
          </a:xfrm>
          <a:prstGeom prst="rect">
            <a:avLst/>
          </a:prstGeom>
          <a:solidFill>
            <a:srgbClr val="FFFFFF">
              <a:alpha val="200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4" name="四角形 13"/>
          <p:cNvSpPr/>
          <p:nvPr/>
        </p:nvSpPr>
        <p:spPr>
          <a:xfrm>
            <a:off x="8878172" y="0"/>
            <a:ext cx="7928" cy="586045"/>
          </a:xfrm>
          <a:prstGeom prst="rect">
            <a:avLst/>
          </a:prstGeom>
          <a:solidFill>
            <a:srgbClr val="FFFFFF">
              <a:alpha val="29800"/>
            </a:srgbClr>
          </a:solidFill>
          <a:ln w="25400" cap="flat" cmpd="sng" algn="ctr">
            <a:noFill/>
            <a:prstDash val="solid"/>
            <a:round/>
          </a:ln>
        </p:spPr>
        <p:txBody>
          <a:bodyPr anchor="ctr"/>
          <a:lstStyle/>
          <a:p>
            <a:pPr algn="ctr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>
          <a:solidFill>
            <a:schemeClr val="tx2"/>
          </a:solidFill>
        </a:defRPr>
      </a:lvl2pPr>
      <a:lvl3pPr eaLnBrk="1" latinLnBrk="0" hangingPunct="1">
        <a:defRPr>
          <a:solidFill>
            <a:schemeClr val="tx2"/>
          </a:solidFill>
        </a:defRPr>
      </a:lvl3pPr>
      <a:lvl4pPr eaLnBrk="1" latinLnBrk="0" hangingPunct="1">
        <a:defRPr>
          <a:solidFill>
            <a:schemeClr val="tx2"/>
          </a:solidFill>
        </a:defRPr>
      </a:lvl4pPr>
      <a:lvl5pPr eaLnBrk="1" latinLnBrk="0" hangingPunct="1">
        <a:defRPr>
          <a:solidFill>
            <a:schemeClr val="tx2"/>
          </a:solidFill>
        </a:defRPr>
      </a:lvl5pPr>
      <a:lvl6pPr eaLnBrk="1" latinLnBrk="0" hangingPunct="1">
        <a:defRPr>
          <a:solidFill>
            <a:schemeClr val="tx2"/>
          </a:solidFill>
        </a:defRPr>
      </a:lvl6pPr>
      <a:lvl7pPr eaLnBrk="1" latinLnBrk="0" hangingPunct="1">
        <a:defRPr>
          <a:solidFill>
            <a:schemeClr val="tx2"/>
          </a:solidFill>
        </a:defRPr>
      </a:lvl7pPr>
      <a:lvl8pPr eaLnBrk="1" latinLnBrk="0" hangingPunct="1">
        <a:defRPr>
          <a:solidFill>
            <a:schemeClr val="tx2"/>
          </a:solidFill>
        </a:defRPr>
      </a:lvl8pPr>
      <a:lvl9pPr eaLnBrk="1" latinLnBrk="0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438" y="274765"/>
            <a:ext cx="8233887" cy="1143529"/>
          </a:xfrm>
          <a:prstGeom prst="rect">
            <a:avLst/>
          </a:prstGeom>
        </p:spPr>
        <p:txBody>
          <a:bodyPr vert="horz" lIns="91468" tIns="45733" rIns="91468" bIns="4573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438" y="1600943"/>
            <a:ext cx="8233887" cy="4528058"/>
          </a:xfrm>
          <a:prstGeom prst="rect">
            <a:avLst/>
          </a:prstGeom>
        </p:spPr>
        <p:txBody>
          <a:bodyPr vert="horz" lIns="91468" tIns="45733" rIns="91468" bIns="4573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438" y="6359293"/>
            <a:ext cx="2134711" cy="365294"/>
          </a:xfrm>
          <a:prstGeom prst="rect">
            <a:avLst/>
          </a:prstGeom>
        </p:spPr>
        <p:txBody>
          <a:bodyPr vert="horz" lIns="91468" tIns="45733" rIns="91468" bIns="4573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D422D86A-5F52-4165-8473-F1B836277586}" type="datetime1">
              <a:rPr lang="ko-KR" altLang="en-US" smtClean="0"/>
              <a:pPr lvl="0"/>
              <a:t>2015-01-19</a:t>
            </a:fld>
            <a:endParaRPr lang="ko-KR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5828" y="6359293"/>
            <a:ext cx="2897108" cy="365294"/>
          </a:xfrm>
          <a:prstGeom prst="rect">
            <a:avLst/>
          </a:prstGeom>
        </p:spPr>
        <p:txBody>
          <a:bodyPr vert="horz" lIns="91468" tIns="45733" rIns="91468" bIns="4573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6615" y="6359293"/>
            <a:ext cx="2134711" cy="365294"/>
          </a:xfrm>
          <a:prstGeom prst="rect">
            <a:avLst/>
          </a:prstGeom>
        </p:spPr>
        <p:txBody>
          <a:bodyPr vert="horz" lIns="91468" tIns="45733" rIns="91468" bIns="4573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defTabSz="90011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>
                  <a:alpha val="100000"/>
                </a:srgbClr>
              </a:buClr>
              <a:buSzPct val="100000"/>
              <a:buNone/>
            </a:pPr>
            <a:fld id="{3F01DB34-DAB2-451D-8160-1F7048C33B57}" type="slidenum"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pPr marL="0" lvl="0" indent="0" algn="r" defTabSz="90011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>
                    <a:alpha val="100000"/>
                  </a:srgbClr>
                </a:buClr>
                <a:buSzPct val="100000"/>
                <a:buNone/>
              </a:pPr>
              <a:t>‹#›</a:t>
            </a:fld>
            <a:r>
              <a:rPr lang="ja-JP" altLang="en-US" sz="1800" b="0" i="0" spc="5" smtClean="0">
                <a:solidFill>
                  <a:srgbClr val="FFFFFF">
                    <a:alpha val="100000"/>
                  </a:srgbClr>
                </a:solidFill>
                <a:latin typeface="Georgia"/>
                <a:ea typeface="HG明朝B"/>
                <a:sym typeface="Wingdings"/>
              </a:rPr>
              <a:t> </a:t>
            </a:r>
            <a:endParaRPr lang="ja-JP" altLang="en-US" sz="1800" b="0" i="0" spc="5">
              <a:solidFill>
                <a:srgbClr val="FFFFFF">
                  <a:alpha val="100000"/>
                </a:srgbClr>
              </a:solidFill>
              <a:latin typeface="Georgia"/>
              <a:ea typeface="HG明朝B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49626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ctr" defTabSz="91467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02" indent="-343002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172" indent="-285835" algn="l" defTabSz="91467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342" indent="-228668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680" indent="-228668" algn="l" defTabSz="91467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017" indent="-228668" algn="l" defTabSz="91467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354" indent="-228668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692" indent="-228668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30028" indent="-228668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364" indent="-228668" algn="l" defTabSz="9146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675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2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8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5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2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359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6" algn="l" defTabSz="9146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82542" y="1469500"/>
            <a:ext cx="8006118" cy="5034415"/>
          </a:xfrm>
        </p:spPr>
        <p:txBody>
          <a:bodyPr>
            <a:noAutofit/>
          </a:bodyPr>
          <a:lstStyle/>
          <a:p>
            <a:r>
              <a:rPr lang="ja-JP" altLang="en-US" sz="8000" dirty="0"/>
              <a:t>こんにちは。</a:t>
            </a:r>
          </a:p>
          <a:p>
            <a:pPr algn="l"/>
            <a:endParaRPr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0194" y="486443"/>
            <a:ext cx="8233321" cy="5603154"/>
          </a:xfrm>
        </p:spPr>
        <p:txBody>
          <a:bodyPr>
            <a:noAutofit/>
          </a:bodyPr>
          <a:lstStyle/>
          <a:p>
            <a:pPr algn="l"/>
            <a:endParaRPr lang="ja-JP" altLang="en-US" sz="7100" dirty="0"/>
          </a:p>
          <a:p>
            <a:pPr algn="l"/>
            <a:r>
              <a:rPr lang="ja-JP" altLang="en-US" sz="7100" dirty="0"/>
              <a:t>Where are you from?</a:t>
            </a:r>
          </a:p>
          <a:p>
            <a:pPr algn="l"/>
            <a:endParaRPr lang="ja-JP" altLang="en-US" sz="7100" dirty="0"/>
          </a:p>
        </p:txBody>
      </p:sp>
    </p:spTree>
    <p:extLst>
      <p:ext uri="{BB962C8B-B14F-4D97-AF65-F5344CB8AC3E}">
        <p14:creationId xmlns:p14="http://schemas.microsoft.com/office/powerpoint/2010/main" val="1082531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5603154"/>
          </a:xfrm>
        </p:spPr>
        <p:txBody>
          <a:bodyPr/>
          <a:lstStyle/>
          <a:p>
            <a:r>
              <a:rPr lang="ja-JP" altLang="en-US" sz="5300" dirty="0" smtClean="0"/>
              <a:t>滋賀から</a:t>
            </a:r>
            <a:r>
              <a:rPr lang="ja-JP" altLang="en-US" sz="5300" dirty="0"/>
              <a:t>来ました。</a:t>
            </a:r>
          </a:p>
        </p:txBody>
      </p:sp>
    </p:spTree>
    <p:extLst>
      <p:ext uri="{BB962C8B-B14F-4D97-AF65-F5344CB8AC3E}">
        <p14:creationId xmlns:p14="http://schemas.microsoft.com/office/powerpoint/2010/main" val="2833480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339" y="558229"/>
            <a:ext cx="8233321" cy="5603154"/>
          </a:xfrm>
        </p:spPr>
        <p:txBody>
          <a:bodyPr>
            <a:noAutofit/>
          </a:bodyPr>
          <a:lstStyle/>
          <a:p>
            <a:r>
              <a:rPr lang="ja-JP" altLang="en-US" sz="7100" dirty="0" smtClean="0"/>
              <a:t>I</a:t>
            </a:r>
            <a:r>
              <a:rPr lang="en-US" altLang="ja-JP" sz="7100" dirty="0" smtClean="0"/>
              <a:t>’</a:t>
            </a:r>
            <a:r>
              <a:rPr lang="ja-JP" altLang="en-US" sz="7100" dirty="0" smtClean="0"/>
              <a:t>m  </a:t>
            </a:r>
            <a:r>
              <a:rPr lang="ja-JP" altLang="en-US" sz="7100" dirty="0"/>
              <a:t>from </a:t>
            </a:r>
            <a:r>
              <a:rPr lang="ja-JP" altLang="en-US" sz="7100" dirty="0" smtClean="0"/>
              <a:t>Ｓｈｉｇａ</a:t>
            </a:r>
            <a:r>
              <a:rPr lang="en-US" altLang="ja-JP" sz="7100" dirty="0" smtClean="0"/>
              <a:t>.</a:t>
            </a:r>
            <a:endParaRPr lang="ja-JP" altLang="en-US" sz="7100" dirty="0"/>
          </a:p>
        </p:txBody>
      </p:sp>
    </p:spTree>
    <p:extLst>
      <p:ext uri="{BB962C8B-B14F-4D97-AF65-F5344CB8AC3E}">
        <p14:creationId xmlns:p14="http://schemas.microsoft.com/office/powerpoint/2010/main" val="108253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3361" y="517975"/>
            <a:ext cx="8233321" cy="5603154"/>
          </a:xfrm>
        </p:spPr>
        <p:txBody>
          <a:bodyPr>
            <a:noAutofit/>
          </a:bodyPr>
          <a:lstStyle/>
          <a:p>
            <a:pPr algn="l"/>
            <a:r>
              <a:rPr lang="ja-JP" altLang="en-US" sz="5600" dirty="0"/>
              <a:t>ぜひ、行ってみてください。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3361" y="461714"/>
            <a:ext cx="8233321" cy="5603154"/>
          </a:xfrm>
        </p:spPr>
        <p:txBody>
          <a:bodyPr>
            <a:noAutofit/>
          </a:bodyPr>
          <a:lstStyle/>
          <a:p>
            <a:r>
              <a:rPr lang="ja-JP" altLang="en-US" sz="9100" dirty="0"/>
              <a:t>Ｐlease visit it！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9" y="1068648"/>
            <a:ext cx="8233321" cy="5603154"/>
          </a:xfrm>
        </p:spPr>
        <p:txBody>
          <a:bodyPr>
            <a:normAutofit/>
          </a:bodyPr>
          <a:lstStyle/>
          <a:p>
            <a:pPr algn="l"/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US" altLang="ja-JP" sz="6000" dirty="0"/>
              <a:t/>
            </a:r>
            <a:br>
              <a:rPr lang="en-US" altLang="ja-JP" sz="6000" dirty="0"/>
            </a:b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好き</a:t>
            </a:r>
            <a:r>
              <a:rPr lang="ja-JP" altLang="en-US" sz="6000" dirty="0"/>
              <a:t>な日本料理は何ですか？</a:t>
            </a:r>
          </a:p>
          <a:p>
            <a:pPr algn="l"/>
            <a:endParaRPr lang="ja-JP" altLang="en-US" sz="6000" dirty="0"/>
          </a:p>
          <a:p>
            <a:endParaRPr lang="ja-JP" altLang="en-US" sz="1791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7595" y="850980"/>
            <a:ext cx="8233321" cy="5603154"/>
          </a:xfrm>
        </p:spPr>
        <p:txBody>
          <a:bodyPr>
            <a:normAutofit/>
          </a:bodyPr>
          <a:lstStyle/>
          <a:p>
            <a:pPr algn="l"/>
            <a:r>
              <a:rPr lang="ja-JP" altLang="en-US" sz="6000" dirty="0"/>
              <a:t>What japanese food do you like?</a:t>
            </a:r>
          </a:p>
          <a:p>
            <a:pPr algn="l"/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09310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339" y="627423"/>
            <a:ext cx="8233321" cy="5603154"/>
          </a:xfrm>
        </p:spPr>
        <p:txBody>
          <a:bodyPr>
            <a:normAutofit/>
          </a:bodyPr>
          <a:lstStyle/>
          <a:p>
            <a:pPr algn="l"/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US" altLang="ja-JP" sz="6000" dirty="0"/>
              <a:t/>
            </a:r>
            <a:br>
              <a:rPr lang="en-US" altLang="ja-JP" sz="6000" dirty="0"/>
            </a:br>
            <a:endParaRPr lang="ja-JP" altLang="en-US" sz="6000" dirty="0"/>
          </a:p>
          <a:p>
            <a:pPr algn="l"/>
            <a:r>
              <a:rPr lang="ja-JP" altLang="en-US" sz="6000" dirty="0"/>
              <a:t>好きなスポーツは何ですか？</a:t>
            </a:r>
          </a:p>
          <a:p>
            <a:endParaRPr lang="ja-JP" altLang="en-US" sz="17911" dirty="0"/>
          </a:p>
        </p:txBody>
      </p:sp>
    </p:spTree>
    <p:extLst>
      <p:ext uri="{BB962C8B-B14F-4D97-AF65-F5344CB8AC3E}">
        <p14:creationId xmlns:p14="http://schemas.microsoft.com/office/powerpoint/2010/main" val="393523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169" y="630256"/>
            <a:ext cx="8233321" cy="5603154"/>
          </a:xfrm>
        </p:spPr>
        <p:txBody>
          <a:bodyPr>
            <a:normAutofit/>
          </a:bodyPr>
          <a:lstStyle/>
          <a:p>
            <a:pPr algn="l"/>
            <a:r>
              <a:rPr lang="ja-JP" altLang="en-US" sz="6000" dirty="0" smtClean="0"/>
              <a:t>What sports do you like?</a:t>
            </a:r>
            <a:endParaRPr lang="ja-JP" altLang="en-US" sz="6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5339" y="1059584"/>
            <a:ext cx="8233321" cy="4738830"/>
          </a:xfrm>
        </p:spPr>
        <p:txBody>
          <a:bodyPr>
            <a:normAutofit/>
          </a:bodyPr>
          <a:lstStyle/>
          <a:p>
            <a:r>
              <a:rPr lang="ja-JP" altLang="en-US" sz="6300"/>
              <a:t>スペルを言ってください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96815" y="1269777"/>
            <a:ext cx="8504747" cy="4609728"/>
          </a:xfrm>
        </p:spPr>
        <p:txBody>
          <a:bodyPr>
            <a:normAutofit fontScale="90000"/>
          </a:bodyPr>
          <a:lstStyle/>
          <a:p>
            <a:pPr algn="l"/>
            <a:endParaRPr lang="ja-JP" altLang="en-US" sz="12112" dirty="0"/>
          </a:p>
          <a:p>
            <a:r>
              <a:rPr lang="en-US" altLang="ja-JP" sz="12112" dirty="0"/>
              <a:t/>
            </a:r>
            <a:br>
              <a:rPr lang="en-US" altLang="ja-JP" sz="12112" dirty="0"/>
            </a:br>
            <a:r>
              <a:rPr lang="ja-JP" altLang="en-US" sz="10700" dirty="0" smtClean="0"/>
              <a:t>H</a:t>
            </a:r>
            <a:r>
              <a:rPr lang="en-US" altLang="ja-JP" sz="10700" dirty="0" smtClean="0"/>
              <a:t>e</a:t>
            </a:r>
            <a:r>
              <a:rPr lang="ja-JP" altLang="en-US" sz="10700" dirty="0" smtClean="0"/>
              <a:t>llo</a:t>
            </a:r>
            <a:r>
              <a:rPr lang="en-US" altLang="ja-JP" sz="10700" dirty="0" smtClean="0"/>
              <a:t>.</a:t>
            </a:r>
            <a:endParaRPr lang="ja-JP" altLang="en-US" sz="10700" dirty="0"/>
          </a:p>
          <a:p>
            <a:pPr algn="l"/>
            <a:endParaRPr lang="ja-JP" altLang="en-US" sz="12112" dirty="0"/>
          </a:p>
          <a:p>
            <a:endParaRPr lang="ja-JP" altLang="en-US" sz="12112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406" y="274763"/>
            <a:ext cx="8233321" cy="5603154"/>
          </a:xfrm>
        </p:spPr>
        <p:txBody>
          <a:bodyPr/>
          <a:lstStyle/>
          <a:p>
            <a:r>
              <a:rPr lang="en-US" altLang="ja-JP" sz="10000" dirty="0" smtClean="0">
                <a:solidFill>
                  <a:prstClr val="black"/>
                </a:solidFill>
              </a:rPr>
              <a:t>P</a:t>
            </a:r>
            <a:r>
              <a:rPr lang="ja-JP" altLang="en-US" sz="10000" dirty="0" smtClean="0">
                <a:solidFill>
                  <a:prstClr val="black"/>
                </a:solidFill>
              </a:rPr>
              <a:t>lease </a:t>
            </a:r>
            <a:r>
              <a:rPr lang="ja-JP" altLang="en-US" sz="10000" dirty="0" smtClean="0"/>
              <a:t>spell it</a:t>
            </a:r>
            <a:r>
              <a:rPr lang="en-US" altLang="ja-JP" sz="10000" dirty="0" smtClean="0"/>
              <a:t>.</a:t>
            </a:r>
            <a:endParaRPr lang="ja-JP" alt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82542" y="1059584"/>
            <a:ext cx="8006118" cy="5034415"/>
          </a:xfrm>
        </p:spPr>
        <p:txBody>
          <a:bodyPr>
            <a:noAutofit/>
          </a:bodyPr>
          <a:lstStyle/>
          <a:p>
            <a:r>
              <a:rPr lang="ja-JP" altLang="en-US" sz="5400" dirty="0" smtClean="0"/>
              <a:t>私</a:t>
            </a:r>
            <a:r>
              <a:rPr lang="ja-JP" altLang="en-US" sz="5400" dirty="0"/>
              <a:t>の名前は○○です。</a:t>
            </a:r>
          </a:p>
          <a:p>
            <a:pPr algn="l"/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0908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96815" y="837615"/>
            <a:ext cx="8504747" cy="4609728"/>
          </a:xfrm>
        </p:spPr>
        <p:txBody>
          <a:bodyPr>
            <a:normAutofit fontScale="90000"/>
          </a:bodyPr>
          <a:lstStyle/>
          <a:p>
            <a:pPr algn="l"/>
            <a:endParaRPr lang="ja-JP" altLang="en-US" sz="12112" dirty="0"/>
          </a:p>
          <a:p>
            <a:pPr algn="l"/>
            <a:endParaRPr lang="ja-JP" altLang="en-US" sz="12112" dirty="0"/>
          </a:p>
          <a:p>
            <a:r>
              <a:rPr lang="ja-JP" altLang="en-US" sz="8000" dirty="0"/>
              <a:t>Ｍ</a:t>
            </a:r>
            <a:r>
              <a:rPr lang="ja-JP" altLang="en-US" sz="8000" dirty="0" smtClean="0"/>
              <a:t>y </a:t>
            </a:r>
            <a:r>
              <a:rPr lang="ja-JP" altLang="en-US" sz="8000" dirty="0"/>
              <a:t>name is ○</a:t>
            </a:r>
            <a:r>
              <a:rPr lang="ja-JP" altLang="en-US" sz="8000" dirty="0" smtClean="0"/>
              <a:t>○</a:t>
            </a:r>
            <a:r>
              <a:rPr lang="en-US" altLang="ja-JP" sz="8000" dirty="0" smtClean="0"/>
              <a:t>.</a:t>
            </a:r>
            <a:r>
              <a:rPr lang="ja-JP" altLang="en-US" sz="8000" dirty="0"/>
              <a:t>	</a:t>
            </a:r>
          </a:p>
          <a:p>
            <a:pPr algn="l"/>
            <a:endParaRPr lang="ja-JP" altLang="en-US" sz="12112" dirty="0"/>
          </a:p>
          <a:p>
            <a:endParaRPr lang="ja-JP" altLang="en-US" sz="12112" dirty="0"/>
          </a:p>
        </p:txBody>
      </p:sp>
    </p:spTree>
    <p:extLst>
      <p:ext uri="{BB962C8B-B14F-4D97-AF65-F5344CB8AC3E}">
        <p14:creationId xmlns:p14="http://schemas.microsoft.com/office/powerpoint/2010/main" val="21778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82542" y="901924"/>
            <a:ext cx="8006118" cy="5034415"/>
          </a:xfrm>
        </p:spPr>
        <p:txBody>
          <a:bodyPr>
            <a:noAutofit/>
          </a:bodyPr>
          <a:lstStyle/>
          <a:p>
            <a:pPr algn="l"/>
            <a:r>
              <a:rPr lang="ja-JP" altLang="en-US" sz="5400" dirty="0" smtClean="0"/>
              <a:t>あなた</a:t>
            </a:r>
            <a:r>
              <a:rPr lang="ja-JP" altLang="en-US" sz="5400" dirty="0"/>
              <a:t>の名前は何ですか。</a:t>
            </a:r>
          </a:p>
        </p:txBody>
      </p:sp>
    </p:spTree>
    <p:extLst>
      <p:ext uri="{BB962C8B-B14F-4D97-AF65-F5344CB8AC3E}">
        <p14:creationId xmlns:p14="http://schemas.microsoft.com/office/powerpoint/2010/main" val="30908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96815" y="1269777"/>
            <a:ext cx="8504747" cy="4609728"/>
          </a:xfrm>
        </p:spPr>
        <p:txBody>
          <a:bodyPr>
            <a:normAutofit/>
          </a:bodyPr>
          <a:lstStyle/>
          <a:p>
            <a:pPr algn="l"/>
            <a:endParaRPr lang="ja-JP" altLang="en-US" sz="12112" dirty="0"/>
          </a:p>
          <a:p>
            <a:pPr algn="l"/>
            <a:endParaRPr lang="ja-JP" altLang="en-US" sz="8000" dirty="0"/>
          </a:p>
          <a:p>
            <a:pPr algn="l"/>
            <a:r>
              <a:rPr lang="ja-JP" altLang="en-US" sz="8000" dirty="0"/>
              <a:t>What is your name?</a:t>
            </a:r>
          </a:p>
          <a:p>
            <a:pPr algn="l"/>
            <a:endParaRPr lang="ja-JP" altLang="en-US" sz="12112" dirty="0"/>
          </a:p>
          <a:p>
            <a:endParaRPr lang="ja-JP" altLang="en-US" sz="12112" dirty="0"/>
          </a:p>
        </p:txBody>
      </p:sp>
    </p:spTree>
    <p:extLst>
      <p:ext uri="{BB962C8B-B14F-4D97-AF65-F5344CB8AC3E}">
        <p14:creationId xmlns:p14="http://schemas.microsoft.com/office/powerpoint/2010/main" val="21778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9300" y="1063063"/>
            <a:ext cx="8233321" cy="5603154"/>
          </a:xfrm>
        </p:spPr>
        <p:txBody>
          <a:bodyPr/>
          <a:lstStyle/>
          <a:p>
            <a:r>
              <a:rPr lang="ja-JP" altLang="en-US" sz="5300" dirty="0" smtClean="0"/>
              <a:t>お会いで</a:t>
            </a:r>
            <a:r>
              <a:rPr lang="ja-JP" altLang="en-US" sz="5300" dirty="0"/>
              <a:t>きてうれしいです。</a:t>
            </a:r>
          </a:p>
          <a:p>
            <a:pPr algn="l"/>
            <a:endParaRPr lang="ja-JP" altLang="en-US" sz="5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339" y="778953"/>
            <a:ext cx="8233321" cy="5603154"/>
          </a:xfrm>
        </p:spPr>
        <p:txBody>
          <a:bodyPr>
            <a:noAutofit/>
          </a:bodyPr>
          <a:lstStyle/>
          <a:p>
            <a:r>
              <a:rPr lang="ja-JP" altLang="en-US" sz="7700" dirty="0"/>
              <a:t>Nice to meet </a:t>
            </a:r>
            <a:r>
              <a:rPr lang="ja-JP" altLang="en-US" sz="7700" dirty="0" smtClean="0"/>
              <a:t>you</a:t>
            </a:r>
            <a:r>
              <a:rPr lang="en-US" altLang="ja-JP" sz="7700" dirty="0" smtClean="0"/>
              <a:t>.</a:t>
            </a:r>
            <a:endParaRPr lang="ja-JP" altLang="en-US" sz="7700" dirty="0"/>
          </a:p>
          <a:p>
            <a:pPr algn="l"/>
            <a:endParaRPr lang="ja-JP" altLang="en-US" sz="7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2364" y="434011"/>
            <a:ext cx="8233321" cy="5603154"/>
          </a:xfrm>
        </p:spPr>
        <p:txBody>
          <a:bodyPr/>
          <a:lstStyle/>
          <a:p>
            <a:pPr algn="l"/>
            <a:endParaRPr lang="ja-JP" altLang="en-US" sz="5300" dirty="0"/>
          </a:p>
          <a:p>
            <a:pPr algn="l"/>
            <a:r>
              <a:rPr lang="ja-JP" altLang="en-US" sz="5300" dirty="0"/>
              <a:t>どちらから来られましたか。</a:t>
            </a:r>
          </a:p>
          <a:p>
            <a:pPr algn="l"/>
            <a:endParaRPr lang="ja-JP" altLang="en-US" sz="5300" dirty="0"/>
          </a:p>
        </p:txBody>
      </p:sp>
    </p:spTree>
    <p:extLst>
      <p:ext uri="{BB962C8B-B14F-4D97-AF65-F5344CB8AC3E}">
        <p14:creationId xmlns:p14="http://schemas.microsoft.com/office/powerpoint/2010/main" val="2833480874"/>
      </p:ext>
    </p:extLst>
  </p:cSld>
  <p:clrMapOvr>
    <a:masterClrMapping/>
  </p:clrMapOvr>
</p:sld>
</file>

<file path=ppt/theme/theme1.xml><?xml version="1.0" encoding="utf-8"?>
<a:theme xmlns:a="http://schemas.openxmlformats.org/drawingml/2006/main" name="2_JUST Slide">
  <a:themeElements>
    <a:clrScheme name="PowerPoint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000000"/>
      </a:accent3>
      <a:accent4>
        <a:srgbClr val="4338C6"/>
      </a:accent4>
      <a:accent5>
        <a:srgbClr val="B2CEFF"/>
      </a:accent5>
      <a:accent6>
        <a:srgbClr val="B9B9B9"/>
      </a:accent6>
      <a:hlink>
        <a:srgbClr val="67AFBD"/>
      </a:hlink>
      <a:folHlink>
        <a:srgbClr val="C2A874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JUST Slide">
  <a:themeElements>
    <a:clrScheme name="PowerPoint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000000"/>
      </a:accent3>
      <a:accent4>
        <a:srgbClr val="4338C6"/>
      </a:accent4>
      <a:accent5>
        <a:srgbClr val="B2CEFF"/>
      </a:accent5>
      <a:accent6>
        <a:srgbClr val="B9B9B9"/>
      </a:accent6>
      <a:hlink>
        <a:srgbClr val="67AFBD"/>
      </a:hlink>
      <a:folHlink>
        <a:srgbClr val="C2A874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JUST Slide">
  <a:themeElements>
    <a:clrScheme name="JUST Slid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92</Words>
  <Application>Microsoft Office PowerPoint</Application>
  <PresentationFormat>ユーザー設定</PresentationFormat>
  <Paragraphs>28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20</vt:i4>
      </vt:variant>
    </vt:vector>
  </HeadingPairs>
  <TitlesOfParts>
    <vt:vector size="23" baseType="lpstr">
      <vt:lpstr>2_JUST Slide</vt:lpstr>
      <vt:lpstr>3_JUST Slide</vt:lpstr>
      <vt:lpstr>Office ​​テーマ</vt:lpstr>
      <vt:lpstr>こんにちは。 </vt:lpstr>
      <vt:lpstr>  Hello.  </vt:lpstr>
      <vt:lpstr>私の名前は○○です。 </vt:lpstr>
      <vt:lpstr>  Ｍy name is ○○.   </vt:lpstr>
      <vt:lpstr>あなたの名前は何ですか。</vt:lpstr>
      <vt:lpstr>  What is your name?  </vt:lpstr>
      <vt:lpstr>お会いできてうれしいです。 </vt:lpstr>
      <vt:lpstr>Nice to meet you. </vt:lpstr>
      <vt:lpstr> どちらから来られましたか。 </vt:lpstr>
      <vt:lpstr> Where are you from? </vt:lpstr>
      <vt:lpstr>滋賀から来ました。</vt:lpstr>
      <vt:lpstr>I’m  from Ｓｈｉｇａ.</vt:lpstr>
      <vt:lpstr>ぜひ、行ってみてください。</vt:lpstr>
      <vt:lpstr>Ｐlease visit it！</vt:lpstr>
      <vt:lpstr>   好きな日本料理は何ですか？  </vt:lpstr>
      <vt:lpstr>What japanese food do you like? </vt:lpstr>
      <vt:lpstr>   好きなスポーツは何ですか？ </vt:lpstr>
      <vt:lpstr>What sports do you like?</vt:lpstr>
      <vt:lpstr>スペルを言ってください</vt:lpstr>
      <vt:lpstr>Please spell it.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subject/>
  <dc:creator>taka-es17</dc:creator>
  <cp:keywords/>
  <dc:description/>
  <cp:lastModifiedBy>滋賀県総合教育センター</cp:lastModifiedBy>
  <cp:revision>36</cp:revision>
  <dcterms:modified xsi:type="dcterms:W3CDTF">2015-01-19T02:17:06Z</dcterms:modified>
  <cp:category/>
</cp:coreProperties>
</file>